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3811" y="-2809"/>
            <a:ext cx="12195810" cy="6869430"/>
          </a:xfrm>
          <a:prstGeom prst="rect">
            <a:avLst/>
          </a:prstGeom>
          <a:gradFill>
            <a:gsLst>
              <a:gs pos="0">
                <a:schemeClr val="bg1">
                  <a:alpha val="85000"/>
                </a:schemeClr>
              </a:gs>
              <a:gs pos="100000">
                <a:schemeClr val="accent2">
                  <a:lumMod val="20000"/>
                  <a:lumOff val="80000"/>
                  <a:alpha val="67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rgbClr val="FBF8E5">
                  <a:alpha val="7000"/>
                </a:srgbClr>
              </a:gs>
              <a:gs pos="100000">
                <a:schemeClr val="accent3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881000" y="5514780"/>
            <a:ext cx="2429999" cy="5369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>
              <a:lnSpc>
                <a:spcPct val="150000"/>
              </a:lnSpc>
            </a:pPr>
            <a:endParaRPr lang="en-US" altLang="zh-CN" sz="1200" b="1" dirty="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14071" y="843683"/>
            <a:ext cx="9163858" cy="2215991"/>
          </a:xfrm>
        </p:spPr>
        <p:txBody>
          <a:bodyPr anchor="b">
            <a:normAutofit/>
          </a:bodyPr>
          <a:lstStyle>
            <a:lvl1pPr algn="ctr">
              <a:defRPr sz="11500">
                <a:gradFill>
                  <a:gsLst>
                    <a:gs pos="23000">
                      <a:schemeClr val="bg2"/>
                    </a:gs>
                    <a:gs pos="78000">
                      <a:schemeClr val="tx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2165" y="3070447"/>
            <a:ext cx="9163858" cy="461665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gradFill>
                  <a:gsLst>
                    <a:gs pos="0">
                      <a:schemeClr val="bg2"/>
                    </a:gs>
                    <a:gs pos="100000">
                      <a:schemeClr val="tx2"/>
                    </a:gs>
                  </a:gsLst>
                  <a:lin ang="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2608500" y="3746481"/>
            <a:ext cx="6975000" cy="609398"/>
          </a:xfrm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idx="1"/>
          </p:nvPr>
        </p:nvSpPr>
        <p:spPr>
          <a:xfrm>
            <a:off x="2608500" y="4429745"/>
            <a:ext cx="6975000" cy="938212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78438"/>
            <a:ext cx="5222148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665379"/>
            <a:ext cx="5222148" cy="352428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5096862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509686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3811" y="-2809"/>
            <a:ext cx="12195810" cy="686943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67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637153" y="2407109"/>
            <a:ext cx="8917695" cy="1717393"/>
          </a:xfrm>
        </p:spPr>
        <p:txBody>
          <a:bodyPr>
            <a:normAutofit/>
          </a:bodyPr>
          <a:lstStyle>
            <a:lvl1pPr algn="dist">
              <a:defRPr sz="8800" b="1" i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61000" y="365125"/>
            <a:ext cx="8928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5328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87731" y="1693948"/>
            <a:ext cx="9163858" cy="2215991"/>
          </a:xfrm>
        </p:spPr>
        <p:txBody>
          <a:bodyPr/>
          <a:p>
            <a:r>
              <a:rPr lang="en-US" altLang="zh-CN"/>
              <a:t>ZJOI2018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425_1039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6480" y="456565"/>
            <a:ext cx="7926705" cy="5944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425_1039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430" y="181610"/>
            <a:ext cx="8231505" cy="61734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425_1039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9305" y="465455"/>
            <a:ext cx="8073390" cy="60553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0170425_1039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0" y="371475"/>
            <a:ext cx="8420735" cy="63157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0170427_1708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4995" y="157480"/>
            <a:ext cx="8724900" cy="65436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20180318_1304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915"/>
            <a:ext cx="10058400" cy="5677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80318_1805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915"/>
            <a:ext cx="10058400" cy="5677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80320_165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915"/>
            <a:ext cx="10058400" cy="5677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80321_1431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915"/>
            <a:ext cx="10058400" cy="5677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/>
        </p:nvGraphicFramePr>
        <p:xfrm>
          <a:off x="385445" y="389255"/>
          <a:ext cx="4490720" cy="556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765"/>
                <a:gridCol w="934085"/>
                <a:gridCol w="573405"/>
                <a:gridCol w="859790"/>
                <a:gridCol w="573405"/>
                <a:gridCol w="382270"/>
              </a:tblGrid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学生姓名</a:t>
                      </a:r>
                      <a:endParaRPr lang="zh-CN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line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history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maze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ZJSXW1-117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段昱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ZJSXW1-118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郭特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ZJSXW1-119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魏罗健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ZJSXW1-123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谭恒楷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ZJSXW1-124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欧阳子绚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ZJSXW1-129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杨光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ZJSXW1-133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杨运城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ZJSXW1-134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刘思睿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ZJSXW1-122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肖子凯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ZJSXW1-127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何东楠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ZJSXW1-136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刘洁松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ZJSXW1-138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吴佳英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ZJSXW1-139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肖士程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ZJSXW1-146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袁萌宇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ZJSXW1-149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胡昊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ZJSXW1-150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罗恺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ZJSXW1-121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荣易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5921375" y="389255"/>
          <a:ext cx="5787390" cy="557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565"/>
                <a:gridCol w="964565"/>
                <a:gridCol w="964565"/>
                <a:gridCol w="964565"/>
                <a:gridCol w="964565"/>
                <a:gridCol w="964565"/>
              </a:tblGrid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名称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学生姓名</a:t>
                      </a:r>
                      <a:endParaRPr lang="zh-CN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line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history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maze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总分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ZJSXW1-140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易兰萱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ZJSXW1-142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周禹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ZJSXW1-147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曹歆蕤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ZJSXW1-125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向尔格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ZJSXW1-130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曾乐天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ZJSXW1-131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张雨辰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ZJSXW1-135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张嘉威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ZJSXW1-144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刘帅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ZJSXW1-120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罗宇琦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ZJSXW1-126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周陶铸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ZJSXW1-128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汪韬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ZJSXW1-137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邓一轩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ZJSXW1-141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谢雅真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ZJSXW1-143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洪熠佳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ZJSXW1-145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李宗儒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ZJSXW1-151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黄子益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ZJSXW1-132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曾一航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33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ZJSXW1-148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熊程远 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425_1038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910" y="434340"/>
            <a:ext cx="7790180" cy="5842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425_1038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6640" y="519430"/>
            <a:ext cx="7759065" cy="58191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425_1038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0420" y="357505"/>
            <a:ext cx="8051165" cy="6038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248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24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1098_1"/>
  <p:tag name="KSO_WM_TEMPLATE_CATEGORY" val="custom"/>
  <p:tag name="KSO_WM_TEMPLATE_INDEX" val="20184248"/>
  <p:tag name="KSO_WM_TEMPLATE_SUBCATEGORY" val="combine"/>
  <p:tag name="KSO_WM_TEMPLATE_THUMBS_INDEX" val="1、5、7、8、11、14、19、22、23、28、34"/>
</p:tagLst>
</file>

<file path=ppt/tags/tag4.xml><?xml version="1.0" encoding="utf-8"?>
<p:tagLst xmlns:p="http://schemas.openxmlformats.org/presentationml/2006/main">
  <p:tag name="KSO_WM_TEMPLATE_CATEGORY" val="custom"/>
  <p:tag name="KSO_WM_TEMPLATE_INDEX" val="20184248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4248"/>
</p:tagLst>
</file>

<file path=ppt/theme/theme1.xml><?xml version="1.0" encoding="utf-8"?>
<a:theme xmlns:a="http://schemas.openxmlformats.org/drawingml/2006/main" name="1_Office 主题">
  <a:themeElements>
    <a:clrScheme name="自定义 3">
      <a:dk1>
        <a:srgbClr val="000000"/>
      </a:dk1>
      <a:lt1>
        <a:srgbClr val="FFFFFF"/>
      </a:lt1>
      <a:dk2>
        <a:srgbClr val="1ABCA1"/>
      </a:dk2>
      <a:lt2>
        <a:srgbClr val="149CBB"/>
      </a:lt2>
      <a:accent1>
        <a:srgbClr val="4276AA"/>
      </a:accent1>
      <a:accent2>
        <a:srgbClr val="1294BC"/>
      </a:accent2>
      <a:accent3>
        <a:srgbClr val="1ABC9C"/>
      </a:accent3>
      <a:accent4>
        <a:srgbClr val="5268A5"/>
      </a:accent4>
      <a:accent5>
        <a:srgbClr val="FFFFFF"/>
      </a:accent5>
      <a:accent6>
        <a:srgbClr val="778495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WPS 演示</Application>
  <PresentationFormat>宽屏</PresentationFormat>
  <Paragraphs>446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黑体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402</dc:creator>
  <cp:lastModifiedBy>402</cp:lastModifiedBy>
  <cp:revision>1</cp:revision>
  <dcterms:created xsi:type="dcterms:W3CDTF">2018-03-22T08:00:42Z</dcterms:created>
  <dcterms:modified xsi:type="dcterms:W3CDTF">2018-03-22T08:24:16Z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